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9C9D9F-16A1-4465-B3A9-53A078B9AA6A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75A7F4-19D4-491F-9EC7-6D93653D1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links.ecc.edu/multimedia/instructional/ANGEL/extended/extende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links.ecc.edu/multimedia/instructional/dl/Documents/word2010alttex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8229600" cy="2167128"/>
          </a:xfrm>
        </p:spPr>
        <p:txBody>
          <a:bodyPr/>
          <a:lstStyle/>
          <a:p>
            <a:r>
              <a:rPr lang="en-US" dirty="0" smtClean="0"/>
              <a:t>Accessibility </a:t>
            </a:r>
            <a:br>
              <a:rPr lang="en-US" dirty="0" smtClean="0"/>
            </a:br>
            <a:r>
              <a:rPr lang="en-US" dirty="0" smtClean="0"/>
              <a:t>from the Get 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Setting up your online class to meet the most commonly requested </a:t>
            </a:r>
            <a:r>
              <a:rPr lang="en-US" dirty="0" smtClean="0"/>
              <a:t>accommodations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Accommodation Requests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en-US" dirty="0" smtClean="0"/>
              <a:t>Extended Time on Examinations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en-US" dirty="0" smtClean="0"/>
              <a:t>Content </a:t>
            </a:r>
            <a:r>
              <a:rPr lang="en-US" dirty="0" smtClean="0"/>
              <a:t>Accessible for Low Vision Users</a:t>
            </a:r>
            <a:endParaRPr lang="en-US" dirty="0" smtClean="0"/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en-US" dirty="0" smtClean="0"/>
              <a:t>Content Accessible to the Hearing Impaired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Extended Time 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0437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/>
              <a:t>Double Time 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Instead of time and a half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What Do I do?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Create two Hidden Teams (Alpha and Beta)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Change Team Access to Selected Teams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Change Advanced Settings In Custom Team of Beta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Assign All students to Team Alpha except those require additional time (Put in Team Beta)</a:t>
            </a:r>
          </a:p>
          <a:p>
            <a:pPr lvl="1" algn="ctr">
              <a:buClr>
                <a:srgbClr val="FFFF00"/>
              </a:buClr>
              <a:buNone/>
            </a:pPr>
            <a:r>
              <a:rPr lang="en-US" dirty="0" smtClean="0">
                <a:solidFill>
                  <a:srgbClr val="FFC000"/>
                </a:solidFill>
                <a:hlinkClick r:id="rId2"/>
              </a:rPr>
              <a:t>Video Demonstration</a:t>
            </a:r>
            <a:endParaRPr lang="en-US" dirty="0" smtClean="0">
              <a:solidFill>
                <a:srgbClr val="FFC000"/>
              </a:solidFill>
            </a:endParaRPr>
          </a:p>
          <a:p>
            <a:pPr lvl="1">
              <a:buClr>
                <a:srgbClr val="FFFF00"/>
              </a:buCl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Vision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/>
              <a:t>PDF File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Text or Image File?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Word Document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Styles Not Font Changes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Avoid Text Boxes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Images Must Have Alt Text</a:t>
            </a:r>
          </a:p>
          <a:p>
            <a:pPr lvl="2">
              <a:buClr>
                <a:srgbClr val="FFFF00"/>
              </a:buClr>
            </a:pPr>
            <a:r>
              <a:rPr lang="en-US" dirty="0" smtClean="0">
                <a:hlinkClick r:id="rId2"/>
              </a:rPr>
              <a:t>Word 2010 How To</a:t>
            </a:r>
            <a:endParaRPr lang="en-US" dirty="0" smtClean="0"/>
          </a:p>
          <a:p>
            <a:pPr lvl="2">
              <a:buClr>
                <a:srgbClr val="FFFF00"/>
              </a:buCl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Vision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/>
              <a:t>PowerPoint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Use Slide Templates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Follow Word Recommendations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ANGEL Pages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Use Styles and Format over Font and Size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Add Alt Tags to </a:t>
            </a:r>
            <a:r>
              <a:rPr lang="en-US" dirty="0" smtClean="0"/>
              <a:t>Images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Videos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Does it make since if my eyes are closed?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Hearing Impaired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/>
              <a:t>Audio Files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Needs Text Transcript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Videos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In Time Captioning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88</TotalTime>
  <Words>167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Deluxe</vt:lpstr>
      <vt:lpstr>Accessibility  from the Get Go</vt:lpstr>
      <vt:lpstr>Top Accommodation Requests </vt:lpstr>
      <vt:lpstr>Extended Time on Tests</vt:lpstr>
      <vt:lpstr>Low Vision Users</vt:lpstr>
      <vt:lpstr>Low Vision Users</vt:lpstr>
      <vt:lpstr>The Hearing Impaired</vt:lpstr>
    </vt:vector>
  </TitlesOfParts>
  <Company>Erie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 from the Get Go</dc:title>
  <dc:creator>Erie Community College</dc:creator>
  <cp:lastModifiedBy>Erie Community College</cp:lastModifiedBy>
  <cp:revision>10</cp:revision>
  <dcterms:created xsi:type="dcterms:W3CDTF">2011-07-14T12:50:06Z</dcterms:created>
  <dcterms:modified xsi:type="dcterms:W3CDTF">2011-07-18T14:07:06Z</dcterms:modified>
</cp:coreProperties>
</file>